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57" r:id="rId4"/>
    <p:sldId id="260" r:id="rId5"/>
    <p:sldId id="261" r:id="rId6"/>
    <p:sldId id="262" r:id="rId7"/>
    <p:sldId id="263"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1342E-F0A4-409B-844D-EE4ED9070449}" type="datetimeFigureOut">
              <a:rPr lang="fr-FR" smtClean="0"/>
              <a:t>13/10/2009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6ACA3-F174-42C3-B88F-9A010F4054BE}"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6ACA3-F174-42C3-B88F-9A010F4054BE}" type="slidenum">
              <a:rPr lang="fr-FR" smtClean="0"/>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6ACA3-F174-42C3-B88F-9A010F4054BE}" type="slidenum">
              <a:rPr lang="fr-FR" smtClean="0"/>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6ACA3-F174-42C3-B88F-9A010F4054BE}" type="slidenum">
              <a:rPr lang="fr-FR" smtClean="0"/>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6ACA3-F174-42C3-B88F-9A010F4054BE}" type="slidenum">
              <a:rPr lang="fr-FR" smtClean="0"/>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6ACA3-F174-42C3-B88F-9A010F4054BE}" type="slidenum">
              <a:rPr lang="fr-FR" smtClean="0"/>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6ACA3-F174-42C3-B88F-9A010F4054BE}" type="slidenum">
              <a:rPr lang="fr-FR" smtClean="0"/>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C6ACA3-F174-42C3-B88F-9A010F4054BE}" type="slidenum">
              <a:rPr lang="fr-FR" smtClean="0"/>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806B0214-DD85-491B-856A-E0DA0D2E6FF6}" type="datetimeFigureOut">
              <a:rPr lang="fr-FR" smtClean="0"/>
              <a:t>13/10/2009</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23ED9C0F-C932-4890-9C40-311D1AE4581C}" type="slidenum">
              <a:rPr lang="fr-FR" smtClean="0"/>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06B0214-DD85-491B-856A-E0DA0D2E6FF6}" type="datetimeFigureOut">
              <a:rPr lang="fr-FR" smtClean="0"/>
              <a:t>13/10/2009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ED9C0F-C932-4890-9C40-311D1AE4581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06B0214-DD85-491B-856A-E0DA0D2E6FF6}" type="datetimeFigureOut">
              <a:rPr lang="fr-FR" smtClean="0"/>
              <a:t>13/10/2009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ED9C0F-C932-4890-9C40-311D1AE4581C}"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06B0214-DD85-491B-856A-E0DA0D2E6FF6}" type="datetimeFigureOut">
              <a:rPr lang="fr-FR" smtClean="0"/>
              <a:t>13/10/2009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ED9C0F-C932-4890-9C40-311D1AE4581C}"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06B0214-DD85-491B-856A-E0DA0D2E6FF6}" type="datetimeFigureOut">
              <a:rPr lang="fr-FR" smtClean="0"/>
              <a:t>13/10/2009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23ED9C0F-C932-4890-9C40-311D1AE4581C}"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06B0214-DD85-491B-856A-E0DA0D2E6FF6}" type="datetimeFigureOut">
              <a:rPr lang="fr-FR" smtClean="0"/>
              <a:t>13/10/2009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ED9C0F-C932-4890-9C40-311D1AE4581C}"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06B0214-DD85-491B-856A-E0DA0D2E6FF6}" type="datetimeFigureOut">
              <a:rPr lang="fr-FR" smtClean="0"/>
              <a:t>13/10/2009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ED9C0F-C932-4890-9C40-311D1AE4581C}"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06B0214-DD85-491B-856A-E0DA0D2E6FF6}" type="datetimeFigureOut">
              <a:rPr lang="fr-FR" smtClean="0"/>
              <a:t>13/10/2009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3ED9C0F-C932-4890-9C40-311D1AE4581C}"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6B0214-DD85-491B-856A-E0DA0D2E6FF6}" type="datetimeFigureOut">
              <a:rPr lang="fr-FR" smtClean="0"/>
              <a:t>13/10/2009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ED9C0F-C932-4890-9C40-311D1AE4581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06B0214-DD85-491B-856A-E0DA0D2E6FF6}" type="datetimeFigureOut">
              <a:rPr lang="fr-FR" smtClean="0"/>
              <a:t>13/10/2009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ED9C0F-C932-4890-9C40-311D1AE4581C}"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06B0214-DD85-491B-856A-E0DA0D2E6FF6}" type="datetimeFigureOut">
              <a:rPr lang="fr-FR" smtClean="0"/>
              <a:t>13/10/2009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ED9C0F-C932-4890-9C40-311D1AE4581C}"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06B0214-DD85-491B-856A-E0DA0D2E6FF6}" type="datetimeFigureOut">
              <a:rPr lang="fr-FR" smtClean="0"/>
              <a:t>13/10/2009</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3ED9C0F-C932-4890-9C40-311D1AE4581C}"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071678"/>
            <a:ext cx="8229600" cy="1828800"/>
          </a:xfrm>
        </p:spPr>
        <p:txBody>
          <a:bodyPr>
            <a:normAutofit fontScale="90000"/>
          </a:bodyPr>
          <a:lstStyle/>
          <a:p>
            <a:r>
              <a:rPr lang="fr-FR" sz="2000" dirty="0"/>
              <a:t>Un projet pédagogique innovant dans un contexte de développement durable</a:t>
            </a:r>
            <a:br>
              <a:rPr lang="fr-FR" sz="2000" dirty="0"/>
            </a:br>
            <a:r>
              <a:rPr lang="fr-FR" sz="2000" dirty="0"/>
              <a:t> dans la conception la réalisation et la gestion d’aménagements paysagers </a:t>
            </a:r>
            <a:r>
              <a:rPr lang="fr-FR" sz="1300" dirty="0"/>
              <a:t>: </a:t>
            </a:r>
            <a:r>
              <a:rPr lang="fr-FR" dirty="0"/>
              <a:t/>
            </a:r>
            <a:br>
              <a:rPr lang="fr-FR" dirty="0"/>
            </a:br>
            <a:r>
              <a:rPr lang="fr-FR" dirty="0"/>
              <a:t> </a:t>
            </a:r>
            <a:br>
              <a:rPr lang="fr-FR" dirty="0"/>
            </a:br>
            <a:r>
              <a:rPr lang="fr-FR" dirty="0"/>
              <a:t> </a:t>
            </a:r>
            <a:br>
              <a:rPr lang="fr-FR" dirty="0"/>
            </a:br>
            <a:r>
              <a:rPr lang="fr-FR" dirty="0"/>
              <a:t> </a:t>
            </a:r>
            <a:br>
              <a:rPr lang="fr-FR" dirty="0"/>
            </a:br>
            <a:endParaRPr lang="fr-FR" dirty="0"/>
          </a:p>
        </p:txBody>
      </p:sp>
      <p:sp>
        <p:nvSpPr>
          <p:cNvPr id="3" name="Sous-titre 2"/>
          <p:cNvSpPr>
            <a:spLocks noGrp="1"/>
          </p:cNvSpPr>
          <p:nvPr>
            <p:ph type="subTitle" idx="1"/>
          </p:nvPr>
        </p:nvSpPr>
        <p:spPr>
          <a:xfrm>
            <a:off x="5857884" y="6072206"/>
            <a:ext cx="2643206" cy="357190"/>
          </a:xfrm>
        </p:spPr>
        <p:txBody>
          <a:bodyPr>
            <a:normAutofit fontScale="70000" lnSpcReduction="20000"/>
          </a:bodyPr>
          <a:lstStyle/>
          <a:p>
            <a:r>
              <a:rPr lang="fr-FR" dirty="0" err="1" smtClean="0"/>
              <a:t>D.Ferrando</a:t>
            </a:r>
            <a:r>
              <a:rPr lang="fr-FR" dirty="0" smtClean="0"/>
              <a:t>-2009</a:t>
            </a:r>
            <a:endParaRPr lang="fr-FR" dirty="0"/>
          </a:p>
        </p:txBody>
      </p:sp>
      <p:pic>
        <p:nvPicPr>
          <p:cNvPr id="4" name="Image 3" descr="DSC00309.JPG"/>
          <p:cNvPicPr/>
          <p:nvPr/>
        </p:nvPicPr>
        <p:blipFill>
          <a:blip r:embed="rId3" cstate="print"/>
          <a:stretch>
            <a:fillRect/>
          </a:stretch>
        </p:blipFill>
        <p:spPr>
          <a:xfrm>
            <a:off x="2000232" y="1643050"/>
            <a:ext cx="5760720" cy="3856355"/>
          </a:xfrm>
          <a:prstGeom prst="rect">
            <a:avLst/>
          </a:prstGeom>
        </p:spPr>
      </p:pic>
      <p:pic>
        <p:nvPicPr>
          <p:cNvPr id="1026" name="Picture 2" descr="C:\Users\DENIS\Desktop\EXPERIMENTATION\Logo\logo CFA.gif"/>
          <p:cNvPicPr>
            <a:picLocks noChangeAspect="1" noChangeArrowheads="1"/>
          </p:cNvPicPr>
          <p:nvPr/>
        </p:nvPicPr>
        <p:blipFill>
          <a:blip r:embed="rId4" cstate="print"/>
          <a:srcRect/>
          <a:stretch>
            <a:fillRect/>
          </a:stretch>
        </p:blipFill>
        <p:spPr bwMode="auto">
          <a:xfrm>
            <a:off x="357158" y="5286388"/>
            <a:ext cx="1085850" cy="1285875"/>
          </a:xfrm>
          <a:prstGeom prst="rect">
            <a:avLst/>
          </a:prstGeom>
          <a:noFill/>
        </p:spPr>
      </p:pic>
      <p:pic>
        <p:nvPicPr>
          <p:cNvPr id="1027" name="Picture 3" descr="C:\Users\DENIS\Desktop\EXPERIMENTATION\Logo\logoUNEP.png"/>
          <p:cNvPicPr>
            <a:picLocks noChangeAspect="1" noChangeArrowheads="1"/>
          </p:cNvPicPr>
          <p:nvPr/>
        </p:nvPicPr>
        <p:blipFill>
          <a:blip r:embed="rId5" cstate="print"/>
          <a:srcRect/>
          <a:stretch>
            <a:fillRect/>
          </a:stretch>
        </p:blipFill>
        <p:spPr bwMode="auto">
          <a:xfrm>
            <a:off x="2285984" y="6072206"/>
            <a:ext cx="1028700" cy="476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cap="all" dirty="0" smtClean="0"/>
              <a:t>Etude de la rivière du Centre de Formation des Apprentis Agricole d’Antibes</a:t>
            </a:r>
            <a:endParaRPr lang="fr-FR" sz="2000" dirty="0"/>
          </a:p>
        </p:txBody>
      </p:sp>
      <p:sp>
        <p:nvSpPr>
          <p:cNvPr id="3" name="Espace réservé du contenu 2"/>
          <p:cNvSpPr>
            <a:spLocks noGrp="1"/>
          </p:cNvSpPr>
          <p:nvPr>
            <p:ph idx="1"/>
          </p:nvPr>
        </p:nvSpPr>
        <p:spPr>
          <a:ln>
            <a:solidFill>
              <a:schemeClr val="accent1"/>
            </a:solidFill>
          </a:ln>
        </p:spPr>
        <p:txBody>
          <a:bodyPr/>
          <a:lstStyle/>
          <a:p>
            <a:endParaRPr lang="fr-FR" dirty="0" smtClean="0"/>
          </a:p>
          <a:p>
            <a:r>
              <a:rPr lang="fr-FR" dirty="0" smtClean="0"/>
              <a:t>La </a:t>
            </a:r>
            <a:r>
              <a:rPr lang="fr-FR" dirty="0" smtClean="0"/>
              <a:t>construction récente de locaux pour le CFA sur le site de l’EPLEFPA (livraison septembre 2006) autorise des aménagements paysagers nouveaux qui doivent répondre à un double objectif : améliorer la qualité de vie de cet Etablissement Public d’Enseignement Agricole et être réalisé avec des pratiques respectueuses de l’environnement. </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cap="all" dirty="0" smtClean="0"/>
              <a:t>Etude de la rivière du Centre de Formation des Apprentis Agricole d’Antibes</a:t>
            </a:r>
            <a:endParaRPr lang="fr-FR" sz="2000" dirty="0"/>
          </a:p>
        </p:txBody>
      </p:sp>
      <p:sp>
        <p:nvSpPr>
          <p:cNvPr id="3" name="Espace réservé du contenu 2"/>
          <p:cNvSpPr>
            <a:spLocks noGrp="1"/>
          </p:cNvSpPr>
          <p:nvPr>
            <p:ph idx="1"/>
          </p:nvPr>
        </p:nvSpPr>
        <p:spPr>
          <a:ln>
            <a:solidFill>
              <a:schemeClr val="accent1"/>
            </a:solidFill>
          </a:ln>
        </p:spPr>
        <p:txBody>
          <a:bodyPr>
            <a:normAutofit fontScale="92500"/>
          </a:bodyPr>
          <a:lstStyle/>
          <a:p>
            <a:r>
              <a:rPr lang="fr-FR" b="1" dirty="0" smtClean="0"/>
              <a:t>Support </a:t>
            </a:r>
            <a:r>
              <a:rPr lang="fr-FR" b="1" dirty="0" smtClean="0"/>
              <a:t>de l’étude</a:t>
            </a:r>
            <a:r>
              <a:rPr lang="fr-FR" dirty="0" smtClean="0"/>
              <a:t> : Rivière paysagère réalisée sur le site du CFA Agricole d’Antibes par les apprentis dans un cadre pédagogique.</a:t>
            </a:r>
          </a:p>
          <a:p>
            <a:r>
              <a:rPr lang="fr-FR" b="1" dirty="0" smtClean="0"/>
              <a:t>Dimensions</a:t>
            </a:r>
            <a:r>
              <a:rPr lang="fr-FR" dirty="0" smtClean="0"/>
              <a:t> : 26m de long sur 0.6 m de large avec un bassin de lagunage de 18 m²</a:t>
            </a:r>
          </a:p>
          <a:p>
            <a:r>
              <a:rPr lang="fr-FR" b="1" dirty="0" smtClean="0"/>
              <a:t>Durée de l’expérimentation</a:t>
            </a:r>
            <a:r>
              <a:rPr lang="fr-FR" dirty="0" smtClean="0"/>
              <a:t> : 19 mois</a:t>
            </a:r>
          </a:p>
          <a:p>
            <a:r>
              <a:rPr lang="fr-FR" b="1" dirty="0" smtClean="0">
                <a:solidFill>
                  <a:srgbClr val="FFC000"/>
                </a:solidFill>
              </a:rPr>
              <a:t>Objet de l’étude</a:t>
            </a:r>
            <a:r>
              <a:rPr lang="fr-FR" dirty="0" smtClean="0"/>
              <a:t> : A partir d’un support rivière artificielle réalisé de façon traditionnelle par les apprentis, il s’agit d’étudier ce qu’aurait pu être le même chantier dans le cadre du Développement Durable pour sa réalisation et sa gestion.</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cap="all" dirty="0" smtClean="0"/>
              <a:t>Etude de la rivière du Centre de Formation des Apprentis Agricole d’Antibes</a:t>
            </a:r>
            <a:endParaRPr lang="fr-FR" sz="2000" dirty="0"/>
          </a:p>
        </p:txBody>
      </p:sp>
      <p:sp>
        <p:nvSpPr>
          <p:cNvPr id="3" name="Espace réservé du contenu 2"/>
          <p:cNvSpPr>
            <a:spLocks noGrp="1"/>
          </p:cNvSpPr>
          <p:nvPr>
            <p:ph idx="1"/>
          </p:nvPr>
        </p:nvSpPr>
        <p:spPr>
          <a:ln>
            <a:solidFill>
              <a:schemeClr val="accent1"/>
            </a:solidFill>
          </a:ln>
        </p:spPr>
        <p:txBody>
          <a:bodyPr/>
          <a:lstStyle/>
          <a:p>
            <a:r>
              <a:rPr lang="fr-FR" b="1" dirty="0" smtClean="0"/>
              <a:t>Description des acteurs  </a:t>
            </a:r>
            <a:endParaRPr lang="fr-FR" dirty="0" smtClean="0"/>
          </a:p>
          <a:p>
            <a:r>
              <a:rPr lang="fr-FR" dirty="0" smtClean="0"/>
              <a:t>-Classes concernée : BTS, CAPA travaux paysagers en apprentissage et Adultes</a:t>
            </a:r>
          </a:p>
          <a:p>
            <a:r>
              <a:rPr lang="fr-FR" dirty="0" smtClean="0"/>
              <a:t>-Encadrements : Deux formateurs techniques par journée de travaux. Un formateur biologiste-écologue pour évaluer les impacts.</a:t>
            </a:r>
          </a:p>
          <a:p>
            <a:r>
              <a:rPr lang="fr-FR" dirty="0" smtClean="0"/>
              <a:t>-Travaux par équipes de 4</a:t>
            </a:r>
          </a:p>
          <a:p>
            <a:r>
              <a:rPr lang="fr-FR" dirty="0" smtClean="0"/>
              <a:t>-Durée des travaux (alternance comprise):6 mois de novembre 2007 à décembre 2008, à raison de 1 à 3 jours par semaine.</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cap="all" dirty="0" smtClean="0"/>
              <a:t>Etude de la rivière du Centre de Formation des Apprentis Agricole d’Antibes</a:t>
            </a:r>
            <a:endParaRPr lang="fr-FR" sz="2000" dirty="0"/>
          </a:p>
        </p:txBody>
      </p:sp>
      <p:sp>
        <p:nvSpPr>
          <p:cNvPr id="3" name="Espace réservé du contenu 2"/>
          <p:cNvSpPr>
            <a:spLocks noGrp="1"/>
          </p:cNvSpPr>
          <p:nvPr>
            <p:ph idx="1"/>
          </p:nvPr>
        </p:nvSpPr>
        <p:spPr>
          <a:ln>
            <a:solidFill>
              <a:schemeClr val="accent1"/>
            </a:solidFill>
          </a:ln>
        </p:spPr>
        <p:txBody>
          <a:bodyPr>
            <a:normAutofit fontScale="92500" lnSpcReduction="10000"/>
          </a:bodyPr>
          <a:lstStyle/>
          <a:p>
            <a:r>
              <a:rPr lang="fr-FR" b="1" dirty="0" smtClean="0"/>
              <a:t>Quelques intérêts </a:t>
            </a:r>
            <a:r>
              <a:rPr lang="fr-FR" b="1" dirty="0" smtClean="0"/>
              <a:t>pédagogiques pour les apprentis: </a:t>
            </a:r>
            <a:endParaRPr lang="fr-FR" dirty="0" smtClean="0"/>
          </a:p>
          <a:p>
            <a:r>
              <a:rPr lang="fr-FR" dirty="0" smtClean="0"/>
              <a:t>-Création d’un aménagement de milieux humides, </a:t>
            </a:r>
          </a:p>
          <a:p>
            <a:r>
              <a:rPr lang="fr-FR" dirty="0" smtClean="0"/>
              <a:t> -Réalisation de maçonnerie, enrochement,</a:t>
            </a:r>
          </a:p>
          <a:p>
            <a:r>
              <a:rPr lang="fr-FR" dirty="0" smtClean="0"/>
              <a:t>-Apprentissage des techniques de filtrations, </a:t>
            </a:r>
          </a:p>
          <a:p>
            <a:r>
              <a:rPr lang="fr-FR" dirty="0" smtClean="0"/>
              <a:t>-Etude de l’écologie des milieux humides,</a:t>
            </a:r>
          </a:p>
          <a:p>
            <a:r>
              <a:rPr lang="fr-FR" dirty="0" smtClean="0"/>
              <a:t> -Reconnaissances des végétaux de rivières,</a:t>
            </a:r>
          </a:p>
          <a:p>
            <a:r>
              <a:rPr lang="fr-FR" dirty="0" smtClean="0"/>
              <a:t>-Intégration des travaux dans une réflexion de développement durable,</a:t>
            </a:r>
          </a:p>
          <a:p>
            <a:r>
              <a:rPr lang="fr-FR" dirty="0" smtClean="0"/>
              <a:t>-Proposition de techniques alternatives respectueuses dans l’environnement.</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cap="all" dirty="0" smtClean="0"/>
              <a:t>Etude de la rivière du Centre de Formation des Apprentis Agricole d’Antibes</a:t>
            </a:r>
            <a:endParaRPr lang="fr-FR" sz="2000" dirty="0"/>
          </a:p>
        </p:txBody>
      </p:sp>
      <p:sp>
        <p:nvSpPr>
          <p:cNvPr id="3" name="Espace réservé du contenu 2"/>
          <p:cNvSpPr>
            <a:spLocks noGrp="1"/>
          </p:cNvSpPr>
          <p:nvPr>
            <p:ph idx="1"/>
          </p:nvPr>
        </p:nvSpPr>
        <p:spPr>
          <a:ln>
            <a:solidFill>
              <a:schemeClr val="accent1"/>
            </a:solidFill>
          </a:ln>
        </p:spPr>
        <p:txBody>
          <a:bodyPr>
            <a:normAutofit fontScale="47500" lnSpcReduction="20000"/>
          </a:bodyPr>
          <a:lstStyle/>
          <a:p>
            <a:r>
              <a:rPr lang="fr-FR" sz="3300" b="1" dirty="0" smtClean="0"/>
              <a:t>Protocole mis en place :</a:t>
            </a:r>
            <a:endParaRPr lang="fr-FR" sz="3300" dirty="0" smtClean="0"/>
          </a:p>
          <a:p>
            <a:r>
              <a:rPr lang="fr-FR" sz="3300" dirty="0" smtClean="0"/>
              <a:t>Durant la réalisation des travaux, tous les paramètres mesurables ont été identifiés par les formateurs : nature et origine des matériaux, moyens mis en œuvre (engins mécanisés), fréquence et distance des  trajets parcourus pour les approvisionnements…</a:t>
            </a:r>
          </a:p>
          <a:p>
            <a:r>
              <a:rPr lang="fr-FR" sz="3300" dirty="0" smtClean="0"/>
              <a:t>L’ensemble de ces informations permettra dans un second temps de réaliser une étude optimisant les transferts énergétiques en maitrisant les coûts du chantier.</a:t>
            </a:r>
          </a:p>
          <a:p>
            <a:r>
              <a:rPr lang="fr-FR" sz="3300" dirty="0" smtClean="0">
                <a:solidFill>
                  <a:srgbClr val="FFC000"/>
                </a:solidFill>
              </a:rPr>
              <a:t>Pour ce faire nous avons réalisé un partenariat avec l’entreprise Millet Paysage agence Sud </a:t>
            </a:r>
            <a:r>
              <a:rPr lang="fr-FR" sz="3300" dirty="0" smtClean="0">
                <a:solidFill>
                  <a:srgbClr val="FFC000"/>
                </a:solidFill>
              </a:rPr>
              <a:t>afin </a:t>
            </a:r>
            <a:r>
              <a:rPr lang="fr-FR" sz="3300" dirty="0" smtClean="0">
                <a:solidFill>
                  <a:srgbClr val="FFC000"/>
                </a:solidFill>
              </a:rPr>
              <a:t>de transposer notre réflexion dans une entreprise du paysage qui est capable de réaliser cet ouvrage dans les règles de l’art.</a:t>
            </a:r>
          </a:p>
          <a:p>
            <a:r>
              <a:rPr lang="fr-FR" sz="3300" dirty="0" smtClean="0"/>
              <a:t>Aussi, nous avons dans un premier temps établi un devis estimatif correspondant à la réalisation de la rivière dans des conditions traditionnelles. </a:t>
            </a:r>
          </a:p>
          <a:p>
            <a:r>
              <a:rPr lang="fr-FR" sz="3300" dirty="0" smtClean="0"/>
              <a:t>Dans un second temps, nous poursuivrons donc notre réflexion  avec cette entreprise en incluant la dynamique du développement durable sur chacun des postes cités.</a:t>
            </a:r>
          </a:p>
          <a:p>
            <a:r>
              <a:rPr lang="fr-FR" sz="3300" dirty="0" smtClean="0"/>
              <a:t>De plus, un  bilan carbone sera réalisé afin d’évaluer l’impact en gaz à effet de serre, dans les deux situations de l’étude.</a:t>
            </a:r>
          </a:p>
          <a:p>
            <a:r>
              <a:rPr lang="fr-FR" sz="3300" dirty="0" smtClean="0"/>
              <a:t>Nous pourrons donc au terme de ces travaux avoir une image réelle à la fois économique, sociale et écologique des améliorations apportées.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cap="all" dirty="0" smtClean="0"/>
              <a:t>Etude de la rivière du Centre de Formation des Apprentis Agricole d’Antibes</a:t>
            </a:r>
            <a:endParaRPr lang="fr-FR" sz="2000" dirty="0"/>
          </a:p>
        </p:txBody>
      </p:sp>
      <p:pic>
        <p:nvPicPr>
          <p:cNvPr id="4" name="Espace réservé du contenu 3" descr="DSC00310.JPG"/>
          <p:cNvPicPr>
            <a:picLocks noGrp="1"/>
          </p:cNvPicPr>
          <p:nvPr>
            <p:ph idx="1"/>
          </p:nvPr>
        </p:nvPicPr>
        <p:blipFill>
          <a:blip r:embed="rId3" cstate="print"/>
          <a:stretch>
            <a:fillRect/>
          </a:stretch>
        </p:blipFill>
        <p:spPr>
          <a:xfrm rot="16200000">
            <a:off x="3841779" y="2192481"/>
            <a:ext cx="5324302" cy="40067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age 4" descr="DSC00310.JPG"/>
          <p:cNvPicPr/>
          <p:nvPr/>
        </p:nvPicPr>
        <p:blipFill>
          <a:blip r:embed="rId4" cstate="print"/>
          <a:stretch>
            <a:fillRect/>
          </a:stretch>
        </p:blipFill>
        <p:spPr>
          <a:xfrm rot="19914230">
            <a:off x="312035" y="2625345"/>
            <a:ext cx="5127498" cy="26081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TotalTime>
  <Words>136</Words>
  <Application>Microsoft Office PowerPoint</Application>
  <PresentationFormat>Affichage à l'écran (4:3)</PresentationFormat>
  <Paragraphs>42</Paragraphs>
  <Slides>7</Slides>
  <Notes>7</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Apex</vt:lpstr>
      <vt:lpstr>Un projet pédagogique innovant dans un contexte de développement durable  dans la conception la réalisation et la gestion d’aménagements paysagers :        </vt:lpstr>
      <vt:lpstr>Etude de la rivière du Centre de Formation des Apprentis Agricole d’Antibes</vt:lpstr>
      <vt:lpstr>Etude de la rivière du Centre de Formation des Apprentis Agricole d’Antibes</vt:lpstr>
      <vt:lpstr>Etude de la rivière du Centre de Formation des Apprentis Agricole d’Antibes</vt:lpstr>
      <vt:lpstr>Etude de la rivière du Centre de Formation des Apprentis Agricole d’Antibes</vt:lpstr>
      <vt:lpstr>Etude de la rivière du Centre de Formation des Apprentis Agricole d’Antibes</vt:lpstr>
      <vt:lpstr>Etude de la rivière du Centre de Formation des Apprentis Agricole d’Antibes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projet pédagogique innovant dans un contexte de développement durable  dans la conception la réalisation et la gestion d’aménagements paysagers :</dc:title>
  <dc:creator>DENIS</dc:creator>
  <cp:lastModifiedBy>DENIS</cp:lastModifiedBy>
  <cp:revision>4</cp:revision>
  <dcterms:created xsi:type="dcterms:W3CDTF">2009-10-13T11:55:04Z</dcterms:created>
  <dcterms:modified xsi:type="dcterms:W3CDTF">2009-10-13T12:35:09Z</dcterms:modified>
</cp:coreProperties>
</file>