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4E6AB-DC98-474A-92AB-0705315FB138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0F12-48B7-46A2-BB1B-E9656ABE08B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00F12-48B7-46A2-BB1B-E9656ABE08B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00F12-48B7-46A2-BB1B-E9656ABE08B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00F12-48B7-46A2-BB1B-E9656ABE08B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00F12-48B7-46A2-BB1B-E9656ABE08BF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51A467-F587-4A96-A35C-560C48AD110E}" type="datetimeFigureOut">
              <a:rPr lang="fr-FR" smtClean="0"/>
              <a:pPr/>
              <a:t>13/10/2009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03508-A741-43A4-BF5A-B0AAA0F07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OBJET :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Comprendre, domestiquer</a:t>
            </a:r>
            <a:r>
              <a:rPr lang="fr-F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les espèces méditerranéennes sauvages pour les </a:t>
            </a:r>
            <a:r>
              <a:rPr lang="fr-FR" sz="2000" dirty="0" smtClean="0">
                <a:solidFill>
                  <a:srgbClr val="FF0000"/>
                </a:solidFill>
              </a:rPr>
              <a:t>incorporer </a:t>
            </a:r>
            <a:r>
              <a:rPr lang="fr-F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dans un aménagement paysager  à fortes contraintes (aménagements sans arrosage, talus,…).</a:t>
            </a: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Mil 2009/2011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/>
              <a:t>La flore méditerranéenne xérophile au service d’un aménagement paysager durable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429388" y="60007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D.Ferrrando</a:t>
            </a:r>
            <a:r>
              <a:rPr lang="fr-FR" dirty="0" smtClean="0"/>
              <a:t>-2009</a:t>
            </a:r>
            <a:endParaRPr lang="fr-FR" dirty="0"/>
          </a:p>
        </p:txBody>
      </p:sp>
      <p:pic>
        <p:nvPicPr>
          <p:cNvPr id="5" name="Picture 6" descr="C:\Users\DENIS\Desktop\EXPERIMENTATION\Logo\logo CF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10858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lycee Pole de formation vert daz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85728"/>
            <a:ext cx="1746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 smtClean="0"/>
              <a:t>Mil 2009/2011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 smtClean="0"/>
              <a:t>La flore méditerranéenne xérophile au service d’un aménagement paysager durable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CONTEXTE</a:t>
            </a:r>
            <a:r>
              <a:rPr lang="fr-FR" sz="2400" dirty="0" smtClean="0"/>
              <a:t> :</a:t>
            </a:r>
          </a:p>
          <a:p>
            <a:r>
              <a:rPr lang="fr-FR" sz="2400" dirty="0" smtClean="0"/>
              <a:t>Dans le cadre du changement climatique, il convient d’adapter les actes </a:t>
            </a:r>
            <a:r>
              <a:rPr lang="fr-FR" sz="2400" dirty="0" smtClean="0"/>
              <a:t>d’aménagement paysager. (avec maintient de la </a:t>
            </a:r>
            <a:r>
              <a:rPr lang="fr-FR" sz="2400" smtClean="0"/>
              <a:t>qualité paysagère)</a:t>
            </a:r>
            <a:endParaRPr lang="fr-FR" sz="2400" dirty="0" smtClean="0"/>
          </a:p>
          <a:p>
            <a:r>
              <a:rPr lang="fr-FR" sz="2400" dirty="0" smtClean="0"/>
              <a:t>Une flore méditerranéenne  à ce jour très (trop ?) peu utilisé. </a:t>
            </a:r>
          </a:p>
          <a:p>
            <a:r>
              <a:rPr lang="fr-FR" sz="2400" dirty="0" smtClean="0"/>
              <a:t>Méconnaissance de celle-ci dans la filière paysage.</a:t>
            </a:r>
          </a:p>
          <a:p>
            <a:r>
              <a:rPr lang="fr-FR" sz="2400" dirty="0" smtClean="0"/>
              <a:t>Création de trames vertes, corridors écologiques.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 smtClean="0"/>
              <a:t>Mil 2009/2011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 smtClean="0"/>
              <a:t>La flore méditerranéenne xérophile au service d’un aménagement paysager durable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CLASSE CONCERNEE</a:t>
            </a:r>
            <a:r>
              <a:rPr lang="fr-FR" dirty="0" smtClean="0"/>
              <a:t> : BTS-AP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FORMATEURS CONCERNES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>3 formateurs pour 3 techniques :</a:t>
            </a:r>
          </a:p>
          <a:p>
            <a:pPr>
              <a:buNone/>
            </a:pPr>
            <a:r>
              <a:rPr lang="fr-FR" dirty="0" smtClean="0"/>
              <a:t>La </a:t>
            </a:r>
            <a:r>
              <a:rPr lang="fr-FR" dirty="0" smtClean="0"/>
              <a:t>bio-</a:t>
            </a:r>
            <a:r>
              <a:rPr lang="fr-FR" dirty="0" smtClean="0"/>
              <a:t>é</a:t>
            </a:r>
            <a:r>
              <a:rPr lang="fr-FR" dirty="0" smtClean="0"/>
              <a:t>cologie</a:t>
            </a:r>
            <a:r>
              <a:rPr lang="fr-FR" dirty="0" smtClean="0"/>
              <a:t>, les techniques et le paysage, la </a:t>
            </a:r>
            <a:r>
              <a:rPr lang="fr-FR" dirty="0" smtClean="0"/>
              <a:t>communication.</a:t>
            </a:r>
            <a:endParaRPr lang="fr-FR" dirty="0" smtClean="0"/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PARTENAIRES</a:t>
            </a:r>
            <a:r>
              <a:rPr lang="fr-FR" dirty="0" smtClean="0"/>
              <a:t> :</a:t>
            </a:r>
          </a:p>
          <a:p>
            <a:r>
              <a:rPr lang="fr-FR" dirty="0" smtClean="0"/>
              <a:t>Conservatoire botanique de </a:t>
            </a:r>
            <a:r>
              <a:rPr lang="fr-FR" dirty="0" smtClean="0"/>
              <a:t>Porquerolles.</a:t>
            </a:r>
            <a:endParaRPr lang="fr-FR" dirty="0" smtClean="0"/>
          </a:p>
          <a:p>
            <a:r>
              <a:rPr lang="fr-FR" dirty="0" smtClean="0"/>
              <a:t>INRA –site Antibes-Villa </a:t>
            </a:r>
            <a:r>
              <a:rPr lang="fr-FR" dirty="0" smtClean="0"/>
              <a:t>Thuret.</a:t>
            </a:r>
            <a:endParaRPr lang="fr-FR" dirty="0" smtClean="0"/>
          </a:p>
          <a:p>
            <a:r>
              <a:rPr lang="fr-FR" dirty="0" smtClean="0"/>
              <a:t>Pépinière et entreprise NOVA jardins (06</a:t>
            </a:r>
            <a:r>
              <a:rPr lang="fr-FR" dirty="0" smtClean="0"/>
              <a:t>).</a:t>
            </a:r>
            <a:endParaRPr lang="fr-FR" dirty="0" smtClean="0"/>
          </a:p>
          <a:p>
            <a:r>
              <a:rPr lang="fr-FR" dirty="0" smtClean="0"/>
              <a:t>Institut Méditerranéen d’Ecologie Provençale (CNRS-IMEP</a:t>
            </a:r>
            <a:r>
              <a:rPr lang="fr-FR" dirty="0" smtClean="0"/>
              <a:t>).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 smtClean="0"/>
              <a:t>Mil 2009/2011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 smtClean="0"/>
              <a:t>La flore méditerranéenne xérophile au service d’un aménagement paysager durable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OBJECTIFS VISES:</a:t>
            </a:r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/>
              <a:t>Identification d’espèces potentiellement utilisables</a:t>
            </a:r>
          </a:p>
          <a:p>
            <a:r>
              <a:rPr lang="fr-FR" dirty="0" smtClean="0"/>
              <a:t>Collecte de graines sur milieu naturel</a:t>
            </a:r>
          </a:p>
          <a:p>
            <a:r>
              <a:rPr lang="fr-FR" dirty="0" smtClean="0"/>
              <a:t>Mise en germination (labo)</a:t>
            </a:r>
          </a:p>
          <a:p>
            <a:r>
              <a:rPr lang="fr-FR" dirty="0" smtClean="0"/>
              <a:t>Mise en culture (labo et terre franche)</a:t>
            </a:r>
          </a:p>
          <a:p>
            <a:r>
              <a:rPr lang="fr-FR" dirty="0" smtClean="0"/>
              <a:t>Utilisation sur des parcelles tests à </a:t>
            </a:r>
            <a:r>
              <a:rPr lang="fr-FR" dirty="0" smtClean="0"/>
              <a:t>contraintes</a:t>
            </a:r>
          </a:p>
          <a:p>
            <a:r>
              <a:rPr lang="fr-FR" dirty="0" smtClean="0"/>
              <a:t>Mise en lumière de l’intérêt paysager des espèces sélectionnées.</a:t>
            </a:r>
            <a:endParaRPr lang="fr-FR" dirty="0" smtClean="0"/>
          </a:p>
          <a:p>
            <a:r>
              <a:rPr lang="fr-FR" dirty="0" smtClean="0"/>
              <a:t>Validation des choix en fonction des résultats et mise en production sur l’exploitation.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185</Words>
  <Application>Microsoft Office PowerPoint</Application>
  <PresentationFormat>Affichage à l'écran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Civil</vt:lpstr>
      <vt:lpstr>Mil 2009/2011  La flore méditerranéenne xérophile au service d’un aménagement paysager durable</vt:lpstr>
      <vt:lpstr>Mil 2009/2011  La flore méditerranéenne xérophile au service d’un aménagement paysager durable</vt:lpstr>
      <vt:lpstr>Mil 2009/2011  La flore méditerranéenne xérophile au service d’un aménagement paysager durable</vt:lpstr>
      <vt:lpstr>Mil 2009/2011  La flore méditerranéenne xérophile au service d’un aménagement paysager durable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 2009/2011  La flore méditerranéenne xérophile au service d’un aménagement paysager durable</dc:title>
  <dc:creator>DENIS</dc:creator>
  <cp:lastModifiedBy>DENIS</cp:lastModifiedBy>
  <cp:revision>6</cp:revision>
  <dcterms:created xsi:type="dcterms:W3CDTF">2009-10-13T12:44:44Z</dcterms:created>
  <dcterms:modified xsi:type="dcterms:W3CDTF">2009-10-13T13:37:31Z</dcterms:modified>
</cp:coreProperties>
</file>